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60. Introduction to Index in MS SQL Server" id="{ACB175AE-37F3-4DA0-9734-DE5B2F494487}">
          <p14:sldIdLst>
            <p14:sldId id="256"/>
            <p14:sldId id="257"/>
            <p14:sldId id="258"/>
            <p14:sldId id="259"/>
          </p14:sldIdLst>
        </p14:section>
        <p14:section name="61. Clustered Index in MS SQL Server" id="{211F5844-34B4-48DF-A846-4B9E4D50DBBB}">
          <p14:sldIdLst>
            <p14:sldId id="260"/>
            <p14:sldId id="261"/>
          </p14:sldIdLst>
        </p14:section>
        <p14:section name="62. Nonclustered Index in MS SQL Server" id="{0492F52E-24EF-4BC3-8E70-F0AA1CED225B}">
          <p14:sldIdLst>
            <p14:sldId id="262"/>
            <p14:sldId id="263"/>
          </p14:sldIdLst>
        </p14:section>
        <p14:section name="63. Unique Index in MS SQL Server" id="{FD53A90C-05EA-4747-903A-E2C8DF9975A5}">
          <p14:sldIdLst>
            <p14:sldId id="264"/>
            <p14:sldId id="265"/>
            <p14:sldId id="266"/>
          </p14:sldIdLst>
        </p14:section>
        <p14:section name="64. View in MS SQL Server" id="{2EA73CB7-3657-4C0F-BDA2-07AC7499BAE5}">
          <p14:sldIdLst>
            <p14:sldId id="267"/>
            <p14:sldId id="268"/>
          </p14:sldIdLst>
        </p14:section>
        <p14:section name="65. CTE in MS SQL Server" id="{1C105CA4-F308-4382-BE07-40591EA6941E}">
          <p14:sldIdLst>
            <p14:sldId id="269"/>
            <p14:sldId id="270"/>
            <p14:sldId id="271"/>
            <p14:sldId id="272"/>
          </p14:sldIdLst>
        </p14:section>
        <p14:section name="66. TCL (Commit, Rollback, Save) in MS SQL Server" id="{EF8FAEF3-5198-4A37-A0DD-749B331B7022}">
          <p14:sldIdLst>
            <p14:sldId id="273"/>
            <p14:sldId id="274"/>
          </p14:sldIdLst>
        </p14:section>
        <p14:section name="67. Backup and Restore Database" id="{FF511E1A-8C81-4A63-9116-03A89759CC1B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3697-993D-CB35-87B1-19BF2E7BB1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18B1C-F085-F520-69BC-D0E856D80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4FFE-0AE5-3506-4FFE-59C5B9B4E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21F24-A78D-9F5A-CE6B-9B0E7E60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8F315-4DCD-5FC6-0D3D-4BBCAD52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79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C4FFE-8906-B093-6829-0686E069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968F48-38AB-9615-E53E-6C1D8D8A8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168BA-18D0-1E8A-AB41-75FC0445F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F9CE5-1635-F63F-342C-B496B600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A12D-23E1-9417-ACEF-0C2B1BC2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803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5F567-7C4A-B158-1825-15E5732E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24ECC-438C-0060-4035-91695F525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D175B-57EC-A3BE-7CE9-2951C9DB8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B351-AE66-19F8-7107-34BEF8AC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9008F-1D32-5E3E-93B3-1242E517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422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09DB-84B7-F4C5-0D55-F7A6E00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399F-470D-8A03-2830-DECAAAA56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B2543-88F7-5BCE-EBF8-6D1B283A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AAC3C-E605-23DA-5ADF-F8F7E95FB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B01CA-E07E-3737-188D-96871E22F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065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543D-4472-6E25-1F45-B2B071A1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DCF6B-E744-D2BF-7FD1-61B0A435E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728D-AFBA-26E8-61F4-BB0A64AB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1AE22-6AED-F24B-404C-1B74DCB6C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E5418-9AF0-72DA-B8B9-F4421468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07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FD1A-BF6B-A428-C38A-2B23D9A7B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65EED-8520-3BCC-1C39-A6E52CE25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8ACA0-CB7F-66AB-9296-9E3329DD7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0E44C-5294-5FED-8D75-AD5625286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5F802-8821-5514-00D5-917E6DED4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8BD06-CC0B-C656-C0C7-FD2C2708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74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B1948-0CEB-FF3F-00FD-3C528B64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59288-4319-9990-B1EB-5D88941B6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92072-EAE5-861D-F33B-4F890F9D5F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65BFC-661C-603F-B4C8-00618CEDA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3FF8A-6F68-C2A8-C51D-171F70FA1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06DFD1-02D8-064C-CD65-AD0C1CB00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E6B76D-40D2-6B0E-0D22-0101B963C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BD7DBC-A6AD-2CC7-C2A3-328FD1E8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6654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52A9E-B596-B2EA-3200-FF1365EB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4EFB6-17B0-4FA5-56E2-B6D49CBB5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6C3E3-DD3C-52CC-18EC-F741D2A6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1A089-1D3C-7CE5-8ED7-70862EF5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13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92693-7A8B-CC88-B371-DBC12735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39E58-C6A2-70E8-005E-E0780C735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5DC8B-B3D0-F9E1-F195-46930DBC6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26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FD7F-9624-6173-FCBD-F557D24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172F0-FC5B-B0DB-1170-DB7D9C2A2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7208E-9D70-8E03-3CE2-D9C11253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6B5D0-7341-35CD-9C0B-77C9F3118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662F9-E559-0FFD-FB63-82045A02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2ECDF-05D4-CFB0-B188-96C33E170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02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26DD-ED6C-1784-60D5-D784586C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CCAA3-A42B-D1A8-D758-2CDA83366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347A3-0C62-FC61-AF8D-FD14324F0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2A981-76FD-2072-237B-4A82E58C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665FE-3041-102C-FCE3-754EAE9C6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20C54-48A5-F081-FC76-6226EECA7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29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584B9-BB00-ACEB-62CC-EF8FEFC4A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8CA5B-C163-4D40-3ACB-7D11934C7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3AA5B-2FF1-6476-7B19-7560DA847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06A94-2299-4BDF-9793-E4555BD9DDA2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9E37-4E04-6712-FF61-7004E5610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C8913-2B04-F8DE-860D-03FD8ADDB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DE147-775E-4636-B652-73670A51AB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31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30943F-DAE9-C1FE-17E0-17D575D2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" y="370554"/>
            <a:ext cx="11466576" cy="394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01107-0386-2A9A-3C63-C6EC031C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316677"/>
            <a:ext cx="11173968" cy="58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7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37CFC-421B-B9E7-BA63-AE37D7EB5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490850"/>
            <a:ext cx="11055096" cy="56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4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63C9F9-6DF6-3F02-69A8-39384B03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6" y="150538"/>
            <a:ext cx="8503920" cy="3667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74650-9B57-DDC0-AEE1-0A561FE5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896" y="3192621"/>
            <a:ext cx="11111244" cy="33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81FCE7-22E4-EF94-4B73-3506C4BE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8" y="392341"/>
            <a:ext cx="10927080" cy="50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90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00BF6-91E7-DBA9-5A02-9D5EDCFA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79" y="457200"/>
            <a:ext cx="11639595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65C8A-EED9-75D9-61A4-FAC1C6D2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583046"/>
            <a:ext cx="11491492" cy="49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7D999-DD82-3155-AB4E-6F615F15E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268066"/>
            <a:ext cx="10735056" cy="59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1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AAB3C-AF8E-FF7C-BE12-D342824B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57" y="146304"/>
            <a:ext cx="9944839" cy="61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72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91081-A534-5383-8CAE-155AD6E3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644809"/>
            <a:ext cx="10642091" cy="51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0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375FC-354F-144B-0873-022DAAA7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96" y="587938"/>
            <a:ext cx="10872216" cy="459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8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8CD04D-D778-D54D-F301-F59ABAA4B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281297"/>
            <a:ext cx="11292840" cy="60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9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21031C-1478-C000-BEB8-A5ADE0301BF6}"/>
              </a:ext>
            </a:extLst>
          </p:cNvPr>
          <p:cNvSpPr/>
          <p:nvPr/>
        </p:nvSpPr>
        <p:spPr>
          <a:xfrm>
            <a:off x="4202085" y="2967335"/>
            <a:ext cx="3787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46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9A70A4-999E-9F71-B691-E4539FAE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389440"/>
            <a:ext cx="11301984" cy="5940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B10E51-5DF1-666C-097B-8F311AECC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320" y="5597364"/>
            <a:ext cx="6001162" cy="113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3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547B3-025A-6E81-9DF1-2D7B11B7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690115"/>
            <a:ext cx="11484864" cy="49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3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EE22C-B655-B46E-6585-2D3B21A8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490877"/>
            <a:ext cx="10469880" cy="42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969D15-8B54-6371-3B6A-FFCB78BEE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55929"/>
            <a:ext cx="11228832" cy="55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B31FE8-A54B-FE21-864B-EB940341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7" y="103945"/>
            <a:ext cx="11710750" cy="66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ACD8A-4ADB-D461-FE51-4E0E3916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4" y="137160"/>
            <a:ext cx="10615568" cy="62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4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40C89-E269-890A-8AC5-CBE02E520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92" y="583460"/>
            <a:ext cx="10506456" cy="369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0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27</cp:revision>
  <dcterms:created xsi:type="dcterms:W3CDTF">2023-11-21T06:10:15Z</dcterms:created>
  <dcterms:modified xsi:type="dcterms:W3CDTF">2023-11-22T21:52:05Z</dcterms:modified>
</cp:coreProperties>
</file>